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796DAD-D3C0-43A8-B4B1-425777CCC5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138F77-EB30-437E-9448-245BC389FD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Rockwell Condensed" panose="02060603050405020104"/>
              </a:rPr>
              <a:t>Gross Motor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Schools Physiotherapy Team </a:t>
            </a:r>
          </a:p>
          <a:p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Hopscotch</a:t>
            </a:r>
          </a:p>
          <a:p>
            <a:r>
              <a:rPr lang="en-US" dirty="0"/>
              <a:t>Simon Says games</a:t>
            </a:r>
          </a:p>
          <a:p>
            <a:r>
              <a:rPr lang="en-US" dirty="0"/>
              <a:t>Stepping stones</a:t>
            </a:r>
          </a:p>
          <a:p>
            <a:r>
              <a:rPr lang="en-US" dirty="0"/>
              <a:t>Scooter/Bike</a:t>
            </a:r>
          </a:p>
          <a:p>
            <a:r>
              <a:rPr lang="en-US" dirty="0"/>
              <a:t>Standing on one leg (static/dynamic)</a:t>
            </a:r>
          </a:p>
          <a:p>
            <a:r>
              <a:rPr lang="en-US" dirty="0"/>
              <a:t>Walking along a line</a:t>
            </a:r>
          </a:p>
          <a:p>
            <a:r>
              <a:rPr lang="en-US" dirty="0"/>
              <a:t>Heel/toe walking</a:t>
            </a:r>
          </a:p>
          <a:p>
            <a:r>
              <a:rPr lang="en-US" dirty="0"/>
              <a:t>Walking on tiptoes</a:t>
            </a:r>
          </a:p>
          <a:p>
            <a:r>
              <a:rPr lang="en-US" dirty="0"/>
              <a:t>‘Freeze’ games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84169" y="1844824"/>
            <a:ext cx="2605806" cy="364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199" y="2204864"/>
            <a:ext cx="5266929" cy="39216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Arms and legs work together in a coordinated and effective way</a:t>
            </a:r>
          </a:p>
          <a:p>
            <a:r>
              <a:rPr lang="en-US" dirty="0"/>
              <a:t>Bilateral coordination: both sides of the body together like pulling yourself up a rope</a:t>
            </a:r>
          </a:p>
          <a:p>
            <a:endParaRPr lang="en-GB" dirty="0"/>
          </a:p>
          <a:p>
            <a:r>
              <a:rPr lang="en-GB" dirty="0"/>
              <a:t>Exercises to promote coordination include:</a:t>
            </a:r>
          </a:p>
          <a:p>
            <a:r>
              <a:rPr lang="en-GB" dirty="0"/>
              <a:t>2 feet jumps landing with balance,</a:t>
            </a:r>
          </a:p>
          <a:p>
            <a:r>
              <a:rPr lang="en-GB" dirty="0" smtClean="0"/>
              <a:t>Jumps </a:t>
            </a:r>
            <a:r>
              <a:rPr lang="en-GB" dirty="0"/>
              <a:t>in all directions, </a:t>
            </a:r>
          </a:p>
          <a:p>
            <a:r>
              <a:rPr lang="en-GB" dirty="0"/>
              <a:t>Star jumps, </a:t>
            </a:r>
          </a:p>
          <a:p>
            <a:r>
              <a:rPr lang="en-GB" dirty="0" err="1"/>
              <a:t>Crosscrawl</a:t>
            </a:r>
            <a:r>
              <a:rPr lang="en-GB" dirty="0"/>
              <a:t> marching,  </a:t>
            </a:r>
          </a:p>
          <a:p>
            <a:r>
              <a:rPr lang="en-GB" dirty="0"/>
              <a:t>Space hopper</a:t>
            </a:r>
            <a:endParaRPr lang="en-US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084168" y="2212848"/>
            <a:ext cx="2630063" cy="39131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55AE44-4CC9-CC45-BB53-E6AC3FE8C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18350" b="-1"/>
          <a:stretch/>
        </p:blipFill>
        <p:spPr>
          <a:xfrm>
            <a:off x="6084169" y="1556792"/>
            <a:ext cx="2592288" cy="48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Swimming</a:t>
            </a:r>
          </a:p>
          <a:p>
            <a:r>
              <a:rPr lang="en-GB" dirty="0"/>
              <a:t>Crawling,</a:t>
            </a:r>
          </a:p>
          <a:p>
            <a:r>
              <a:rPr lang="en-GB" dirty="0"/>
              <a:t>Handclapping games</a:t>
            </a:r>
          </a:p>
          <a:p>
            <a:r>
              <a:rPr lang="en-GB" dirty="0"/>
              <a:t>Dance DVD’s, </a:t>
            </a:r>
          </a:p>
          <a:p>
            <a:r>
              <a:rPr lang="en-GB" dirty="0"/>
              <a:t>Dribbling a ball with hand/feet</a:t>
            </a:r>
          </a:p>
          <a:p>
            <a:r>
              <a:rPr lang="en-GB" dirty="0"/>
              <a:t>Bouncing a ball with 1 hand then alternate hands</a:t>
            </a:r>
          </a:p>
          <a:p>
            <a:r>
              <a:rPr lang="en-GB" dirty="0"/>
              <a:t>Hopscotch</a:t>
            </a:r>
          </a:p>
          <a:p>
            <a:r>
              <a:rPr lang="en-GB" dirty="0"/>
              <a:t>Running around obstacles</a:t>
            </a:r>
          </a:p>
          <a:p>
            <a:r>
              <a:rPr lang="en-GB" dirty="0"/>
              <a:t>Climbing over/under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Hand-eye &amp; Eye-foot coordination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Bubbles, balloons, </a:t>
            </a:r>
            <a:r>
              <a:rPr lang="en-GB" dirty="0" err="1"/>
              <a:t>beachball</a:t>
            </a:r>
            <a:r>
              <a:rPr lang="en-GB" dirty="0"/>
              <a:t>, scarves, different sized balls for throw/catch and bounce/catch</a:t>
            </a:r>
          </a:p>
          <a:p>
            <a:r>
              <a:rPr lang="en-GB" dirty="0"/>
              <a:t>Practise dribbling ball with 1 hand then either hand/with foot</a:t>
            </a:r>
          </a:p>
          <a:p>
            <a:r>
              <a:rPr lang="en-GB" dirty="0"/>
              <a:t>Skittles, bowls, basketball, batting games, table football, children’s darts, swing ball</a:t>
            </a:r>
          </a:p>
          <a:p>
            <a:r>
              <a:rPr lang="en-GB" dirty="0"/>
              <a:t>Trap and kick a ball with either foot</a:t>
            </a:r>
          </a:p>
          <a:p>
            <a:r>
              <a:rPr lang="en-GB" dirty="0"/>
              <a:t>Aiming ball at target with hands or feet</a:t>
            </a:r>
          </a:p>
          <a:p>
            <a:endParaRPr lang="en-GB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="" xmlns:a16="http://schemas.microsoft.com/office/drawing/2014/main" id="{BC589825-2456-C143-94EA-5899F8743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64357"/>
            <a:ext cx="4038600" cy="27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Physical activity should be included into a child’s daily routine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the time spent on sofa and screen time i.e. for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xbox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computer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nd 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positions rather than slouching on sofa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Encourage children to play outside if safe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Park, swimming, cycling, scooter, walks</a:t>
            </a:r>
          </a:p>
        </p:txBody>
      </p:sp>
    </p:spTree>
    <p:extLst>
      <p:ext uri="{BB962C8B-B14F-4D97-AF65-F5344CB8AC3E}">
        <p14:creationId xmlns:p14="http://schemas.microsoft.com/office/powerpoint/2010/main" val="10530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IMPORTANT NOTE</a:t>
            </a:r>
          </a:p>
          <a:p>
            <a:r>
              <a:rPr lang="en-GB" dirty="0"/>
              <a:t>Encouraging gross motor skills requires a safe, open play space and </a:t>
            </a:r>
            <a:r>
              <a:rPr lang="en-GB" u="sng" dirty="0"/>
              <a:t>adult supervision at all times</a:t>
            </a:r>
            <a:r>
              <a:rPr lang="en-GB" dirty="0"/>
              <a:t>. Helping a child succeed in gross motor tasks requires patience and opportunities for a child to practise desired skills.</a:t>
            </a:r>
          </a:p>
          <a:p>
            <a:r>
              <a:rPr lang="en-GB" dirty="0"/>
              <a:t>Remember, each child is an individual and children develop at different rates. You know your child best so ensure the activity is aimed at an appropriate level for him/her and provide </a:t>
            </a:r>
            <a:r>
              <a:rPr lang="en-GB" u="sng" dirty="0"/>
              <a:t>supervision/assistance at all times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4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gross motor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motor skills are those that require whole body movement and which involve the large (core stabilizing) muscles to perform everyday tasks such as:</a:t>
            </a:r>
          </a:p>
          <a:p>
            <a:r>
              <a:rPr lang="en-US" dirty="0"/>
              <a:t>Walking</a:t>
            </a:r>
          </a:p>
          <a:p>
            <a:r>
              <a:rPr lang="en-US" dirty="0"/>
              <a:t>Running</a:t>
            </a:r>
          </a:p>
          <a:p>
            <a:r>
              <a:rPr lang="en-US" dirty="0"/>
              <a:t>Sitting upright</a:t>
            </a:r>
          </a:p>
          <a:p>
            <a:r>
              <a:rPr lang="en-US" dirty="0"/>
              <a:t>Standing</a:t>
            </a:r>
          </a:p>
          <a:p>
            <a:r>
              <a:rPr lang="en-US" dirty="0"/>
              <a:t>Also includes eye-hand coordination such as ball skills (throwing/catching/kicking)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important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3080C66-623C-B145-921F-E24838A96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7"/>
          <a:stretch/>
        </p:blipFill>
        <p:spPr>
          <a:xfrm>
            <a:off x="6084168" y="1628800"/>
            <a:ext cx="2771775" cy="4096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859340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Enable children to perform everyday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Running, skipping, walking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Playground skills </a:t>
            </a:r>
            <a:r>
              <a:rPr lang="en-US" sz="2400" dirty="0" smtClean="0"/>
              <a:t>e.g. </a:t>
            </a:r>
            <a:r>
              <a:rPr lang="en-US" sz="2400" dirty="0"/>
              <a:t>climbing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Sports skills </a:t>
            </a:r>
            <a:r>
              <a:rPr lang="en-US" sz="2400" dirty="0" smtClean="0"/>
              <a:t>e.g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/>
              <a:t>catching, throwing, hitting a ball with a 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Self care skills </a:t>
            </a:r>
            <a:r>
              <a:rPr lang="en-US" sz="2400" dirty="0" smtClean="0"/>
              <a:t>e.g. </a:t>
            </a:r>
            <a:r>
              <a:rPr lang="en-US" sz="2400" dirty="0"/>
              <a:t>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Posture in sitting can impact participation in fine motor skills </a:t>
            </a:r>
            <a:r>
              <a:rPr lang="en-US" sz="2400" dirty="0" smtClean="0"/>
              <a:t>e.g</a:t>
            </a:r>
            <a:r>
              <a:rPr lang="en-US" sz="2400" dirty="0"/>
              <a:t>. writing, drawing, cutting  and attention within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Endurance for a full day at school.</a:t>
            </a:r>
          </a:p>
        </p:txBody>
      </p:sp>
    </p:spTree>
    <p:extLst>
      <p:ext uri="{BB962C8B-B14F-4D97-AF65-F5344CB8AC3E}">
        <p14:creationId xmlns:p14="http://schemas.microsoft.com/office/powerpoint/2010/main" val="26142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Gross Motor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There are a number of </a:t>
            </a:r>
            <a:r>
              <a:rPr lang="en-US" dirty="0" smtClean="0"/>
              <a:t>elements </a:t>
            </a:r>
            <a:r>
              <a:rPr lang="en-US" dirty="0" smtClean="0"/>
              <a:t>that provide the building blocks to develop Gross Motor Skills these include</a:t>
            </a:r>
          </a:p>
          <a:p>
            <a:r>
              <a:rPr lang="en-US" dirty="0" smtClean="0"/>
              <a:t>Muscle Strength,  endurance and tone</a:t>
            </a:r>
          </a:p>
          <a:p>
            <a:r>
              <a:rPr lang="en-US" dirty="0" smtClean="0"/>
              <a:t>Motor planning and learning</a:t>
            </a:r>
          </a:p>
          <a:p>
            <a:r>
              <a:rPr lang="en-US" dirty="0" smtClean="0"/>
              <a:t>Postural/Core Stability</a:t>
            </a:r>
          </a:p>
          <a:p>
            <a:r>
              <a:rPr lang="en-US" dirty="0" smtClean="0"/>
              <a:t>Sensory Processing</a:t>
            </a:r>
          </a:p>
          <a:p>
            <a:r>
              <a:rPr lang="en-US" dirty="0" smtClean="0"/>
              <a:t>Body Awareness</a:t>
            </a:r>
          </a:p>
          <a:p>
            <a:r>
              <a:rPr lang="en-US" dirty="0" smtClean="0"/>
              <a:t>Balance and Coordination</a:t>
            </a:r>
          </a:p>
          <a:p>
            <a:r>
              <a:rPr lang="en-US" dirty="0" smtClean="0"/>
              <a:t>Midline crossing</a:t>
            </a:r>
          </a:p>
          <a:p>
            <a:r>
              <a:rPr lang="en-US" dirty="0" smtClean="0"/>
              <a:t>Joint Proprioception.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 to improve gross motor skills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Elements Required for performing Gross Motor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Core stability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Eye/Hand Co-ordination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Eye/Foot Co-ordination</a:t>
            </a: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Strength and endurance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Large central muscles provide trunk stability.</a:t>
            </a:r>
          </a:p>
          <a:p>
            <a:r>
              <a:rPr lang="en-US" dirty="0"/>
              <a:t>Important to maintain upright posture in sitting and standing</a:t>
            </a:r>
          </a:p>
          <a:p>
            <a:r>
              <a:rPr lang="en-US" dirty="0"/>
              <a:t>Important to maintain balance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Exercises </a:t>
            </a:r>
            <a:r>
              <a:rPr lang="en-US" dirty="0"/>
              <a:t>that can help </a:t>
            </a:r>
          </a:p>
          <a:p>
            <a:endParaRPr lang="en-US" dirty="0"/>
          </a:p>
          <a:p>
            <a:r>
              <a:rPr lang="en-US" dirty="0"/>
              <a:t>Wheelbarrow walking (where the child ‘walks’ on their hands and adults hold their feet off the ground)- develop upper body strength</a:t>
            </a:r>
          </a:p>
          <a:p>
            <a:endParaRPr lang="en-US" dirty="0"/>
          </a:p>
          <a:p>
            <a:r>
              <a:rPr lang="en-US" dirty="0" smtClean="0"/>
              <a:t>Obstacle </a:t>
            </a:r>
            <a:r>
              <a:rPr lang="en-US" dirty="0"/>
              <a:t>courses- unstable surfaces/straight lines/walking on knees/1/2 kneeling (1 leg in front</a:t>
            </a:r>
            <a:r>
              <a:rPr lang="en-US" dirty="0" smtClean="0"/>
              <a:t>), this can include pillows, keeping feet close together, doing activities at table on knees or ½ kneeling, you can incorporate sensory activities such as messy play/ inset boards/schoolwork.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2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Animal walks </a:t>
            </a:r>
            <a:endParaRPr lang="en-US" dirty="0" smtClean="0"/>
          </a:p>
          <a:p>
            <a:pPr lvl="1"/>
            <a:r>
              <a:rPr lang="en-US" dirty="0" smtClean="0"/>
              <a:t>Bear- walking </a:t>
            </a:r>
            <a:r>
              <a:rPr lang="en-US" dirty="0" smtClean="0"/>
              <a:t>on </a:t>
            </a:r>
            <a:r>
              <a:rPr lang="en-US" dirty="0" smtClean="0"/>
              <a:t>hands </a:t>
            </a:r>
            <a:r>
              <a:rPr lang="en-US" dirty="0" smtClean="0"/>
              <a:t>and feet with bum in the </a:t>
            </a:r>
            <a:r>
              <a:rPr lang="en-US" dirty="0" smtClean="0"/>
              <a:t>air</a:t>
            </a:r>
            <a:endParaRPr lang="en-US" dirty="0" smtClean="0"/>
          </a:p>
          <a:p>
            <a:pPr lvl="1"/>
            <a:r>
              <a:rPr lang="en-US" dirty="0" smtClean="0"/>
              <a:t>Kangaroo- jumping </a:t>
            </a:r>
            <a:r>
              <a:rPr lang="en-US" dirty="0" smtClean="0"/>
              <a:t>with </a:t>
            </a:r>
            <a:r>
              <a:rPr lang="en-US" dirty="0" smtClean="0"/>
              <a:t>feet together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rab- </a:t>
            </a:r>
            <a:r>
              <a:rPr lang="en-US" dirty="0" smtClean="0"/>
              <a:t>in sitting with knees bent and hands behind- lift bum (YouTube crab walk)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rog- </a:t>
            </a:r>
            <a:r>
              <a:rPr lang="en-US" dirty="0" smtClean="0"/>
              <a:t>jumping from low position and landing back in a low position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rocodile- </a:t>
            </a:r>
            <a:r>
              <a:rPr lang="en-US" dirty="0" smtClean="0"/>
              <a:t>commando crawling</a:t>
            </a:r>
          </a:p>
          <a:p>
            <a:pPr lvl="1"/>
            <a:endParaRPr lang="en-US" dirty="0"/>
          </a:p>
          <a:p>
            <a:r>
              <a:rPr lang="en-US" sz="1800" dirty="0" err="1">
                <a:solidFill>
                  <a:schemeClr val="tx1"/>
                </a:solidFill>
              </a:rPr>
              <a:t>Aeroplanes</a:t>
            </a:r>
            <a:r>
              <a:rPr lang="en-US" sz="1800" dirty="0">
                <a:solidFill>
                  <a:schemeClr val="tx1"/>
                </a:solidFill>
              </a:rPr>
              <a:t>/ </a:t>
            </a:r>
            <a:r>
              <a:rPr lang="en-US" sz="1800" dirty="0" smtClean="0">
                <a:solidFill>
                  <a:schemeClr val="tx1"/>
                </a:solidFill>
              </a:rPr>
              <a:t>Superman either </a:t>
            </a:r>
            <a:r>
              <a:rPr lang="en-GB" sz="1800" dirty="0" smtClean="0">
                <a:solidFill>
                  <a:schemeClr val="tx1"/>
                </a:solidFill>
              </a:rPr>
              <a:t>Plank positions or 4 point kneeling- start with single arm or leg </a:t>
            </a:r>
            <a:r>
              <a:rPr lang="en-GB" sz="1800" dirty="0" smtClean="0">
                <a:solidFill>
                  <a:schemeClr val="tx1"/>
                </a:solidFill>
              </a:rPr>
              <a:t>raise, </a:t>
            </a:r>
            <a:r>
              <a:rPr lang="en-GB" sz="1800" dirty="0" smtClean="0">
                <a:solidFill>
                  <a:schemeClr val="tx1"/>
                </a:solidFill>
              </a:rPr>
              <a:t>it can be progressed to </a:t>
            </a:r>
            <a:r>
              <a:rPr lang="en-GB" sz="1800" dirty="0" smtClean="0">
                <a:solidFill>
                  <a:schemeClr val="tx1"/>
                </a:solidFill>
              </a:rPr>
              <a:t>opposite </a:t>
            </a:r>
            <a:r>
              <a:rPr lang="en-GB" sz="1800" dirty="0" smtClean="0">
                <a:solidFill>
                  <a:schemeClr val="tx1"/>
                </a:solidFill>
              </a:rPr>
              <a:t>arm and leg </a:t>
            </a:r>
            <a:r>
              <a:rPr lang="en-GB" sz="1800" dirty="0" smtClean="0">
                <a:solidFill>
                  <a:schemeClr val="tx1"/>
                </a:solidFill>
              </a:rPr>
              <a:t>raise with </a:t>
            </a:r>
            <a:r>
              <a:rPr lang="en-GB" sz="1800" dirty="0" smtClean="0">
                <a:solidFill>
                  <a:schemeClr val="tx1"/>
                </a:solidFill>
              </a:rPr>
              <a:t>5 sec </a:t>
            </a:r>
            <a:r>
              <a:rPr lang="en-GB" sz="1800" dirty="0" smtClean="0">
                <a:solidFill>
                  <a:schemeClr val="tx1"/>
                </a:solidFill>
              </a:rPr>
              <a:t>hold.</a:t>
            </a: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Elbow </a:t>
            </a:r>
            <a:r>
              <a:rPr lang="en-GB" sz="1800" dirty="0">
                <a:solidFill>
                  <a:schemeClr val="tx1"/>
                </a:solidFill>
              </a:rPr>
              <a:t>plank, where your child uses their elbows/forearms and toes for </a:t>
            </a:r>
            <a:r>
              <a:rPr lang="en-GB" sz="1800" dirty="0" smtClean="0">
                <a:solidFill>
                  <a:schemeClr val="tx1"/>
                </a:solidFill>
              </a:rPr>
              <a:t>support, make </a:t>
            </a:r>
            <a:r>
              <a:rPr lang="en-GB" sz="1800" dirty="0">
                <a:solidFill>
                  <a:schemeClr val="tx1"/>
                </a:solidFill>
              </a:rPr>
              <a:t>sure their back is straight, and their bottom doesn’t slouch down or extend upward.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/>
            </a:r>
            <a:br>
              <a:rPr lang="en-GB" sz="1800" dirty="0">
                <a:solidFill>
                  <a:schemeClr val="tx1"/>
                </a:solidFill>
              </a:rPr>
            </a:br>
            <a:endParaRPr lang="en-US" sz="1800" dirty="0"/>
          </a:p>
          <a:p>
            <a:r>
              <a:rPr lang="en-US" sz="1800" dirty="0" smtClean="0">
                <a:solidFill>
                  <a:schemeClr val="tx1"/>
                </a:solidFill>
              </a:rPr>
              <a:t>Press </a:t>
            </a:r>
            <a:r>
              <a:rPr lang="en-US" sz="1800" dirty="0">
                <a:solidFill>
                  <a:schemeClr val="tx1"/>
                </a:solidFill>
              </a:rPr>
              <a:t>ups/ sit </a:t>
            </a:r>
            <a:r>
              <a:rPr lang="en-US" sz="1800" dirty="0" smtClean="0">
                <a:solidFill>
                  <a:schemeClr val="tx1"/>
                </a:solidFill>
              </a:rPr>
              <a:t>ups- press ups can be done against the wall, or on knees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Playground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Swings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Climbing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Monkey bars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Slides and poles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9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6D3CD80-72CC-A44C-8D34-444922F0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176" y="1556792"/>
            <a:ext cx="2520280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720840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 smtClean="0"/>
              <a:t>to hold your body upright and steady without falling down</a:t>
            </a:r>
          </a:p>
          <a:p>
            <a:endParaRPr lang="en-US" dirty="0" smtClean="0"/>
          </a:p>
          <a:p>
            <a:r>
              <a:rPr lang="en-US" dirty="0" smtClean="0"/>
              <a:t>Exercises that can help:</a:t>
            </a:r>
          </a:p>
          <a:p>
            <a:r>
              <a:rPr lang="en-US" dirty="0" smtClean="0"/>
              <a:t>Obstacle courses</a:t>
            </a:r>
          </a:p>
          <a:p>
            <a:endParaRPr lang="en-US" dirty="0" smtClean="0"/>
          </a:p>
          <a:p>
            <a:r>
              <a:rPr lang="en-US" dirty="0" smtClean="0"/>
              <a:t>Kneeling activities (high kneeling (on knees) and ½ kneeling (1 leg in front))</a:t>
            </a:r>
          </a:p>
          <a:p>
            <a:r>
              <a:rPr lang="en-US" dirty="0" smtClean="0"/>
              <a:t>Static- </a:t>
            </a:r>
            <a:r>
              <a:rPr lang="en-US" dirty="0" err="1" smtClean="0"/>
              <a:t>colouring</a:t>
            </a:r>
            <a:r>
              <a:rPr lang="en-US" dirty="0" smtClean="0"/>
              <a:t> in a picture, dynamic- passing a ball or balloon </a:t>
            </a:r>
          </a:p>
          <a:p>
            <a:endParaRPr lang="en-US" dirty="0" smtClean="0"/>
          </a:p>
          <a:p>
            <a:r>
              <a:rPr lang="en-US" dirty="0" smtClean="0"/>
              <a:t>Yoga/Pilates-  these can be viewed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225</TotalTime>
  <Words>737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Gross Motor skills</vt:lpstr>
      <vt:lpstr>What are gross motor skills</vt:lpstr>
      <vt:lpstr>Why are they important</vt:lpstr>
      <vt:lpstr>Developing Gross Motor Skills</vt:lpstr>
      <vt:lpstr>What can be done to improve gross motor skills</vt:lpstr>
      <vt:lpstr>Elements Required for performing Gross Motor activities </vt:lpstr>
      <vt:lpstr>Core Stability</vt:lpstr>
      <vt:lpstr>PowerPoint Presentation</vt:lpstr>
      <vt:lpstr>Balance</vt:lpstr>
      <vt:lpstr>PowerPoint Presentation</vt:lpstr>
      <vt:lpstr>Coordination</vt:lpstr>
      <vt:lpstr>PowerPoint Presentation</vt:lpstr>
      <vt:lpstr>Hand-eye &amp; Eye-foot coordination</vt:lpstr>
      <vt:lpstr>In Summary</vt:lpstr>
      <vt:lpstr>PowerPoint Presentation</vt:lpstr>
    </vt:vector>
  </TitlesOfParts>
  <Company>Southern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Gross Motor skills</dc:title>
  <dc:creator>Nugent, Michelle</dc:creator>
  <cp:lastModifiedBy>McCrea, Emma</cp:lastModifiedBy>
  <cp:revision>10</cp:revision>
  <dcterms:created xsi:type="dcterms:W3CDTF">2020-03-27T11:51:41Z</dcterms:created>
  <dcterms:modified xsi:type="dcterms:W3CDTF">2020-04-09T11:01:05Z</dcterms:modified>
</cp:coreProperties>
</file>